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76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91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6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5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67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5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101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7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8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8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3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1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2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9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EE0B23-0B63-466C-8404-84C313340899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6B27A32-2F5A-4F83-93D3-1407D06C8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93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baseball&amp;source=lnms&amp;tbm=isch&amp;sa=X&amp;ei=dldyUtvkLqSayQGQmYGIDA&amp;ved=0CAcQ_AUoAQ&amp;biw=1440&amp;bih=806#facrc=0%3Bbaseball%20field&amp;imgrc=_" TargetMode="External"/><Relationship Id="rId2" Type="http://schemas.openxmlformats.org/officeDocument/2006/relationships/hyperlink" Target="https://www.google.com/search?q=baseball&amp;source=lnms&amp;tbm=isch&amp;sa=X&amp;ei=dldyUtvkLqSayQGQmYGIDA&amp;ved=0CAcQ_AUoAQ&amp;biw=1440&amp;bih=806#facrc=0%3Bbaseball%20player&amp;imgdii=_&amp;imgrc=_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youtube.com/watch?v=_71te7nhdX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 Week Lesson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</a:t>
            </a:r>
            <a:r>
              <a:rPr lang="en-US" dirty="0" err="1" smtClean="0"/>
              <a:t>Yuengel</a:t>
            </a:r>
            <a:r>
              <a:rPr lang="en-US" dirty="0" smtClean="0"/>
              <a:t>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6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</a:t>
            </a:r>
            <a:r>
              <a:rPr lang="en-US" dirty="0" err="1" smtClean="0"/>
              <a:t>Prezi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find a baseball field </a:t>
            </a:r>
          </a:p>
          <a:p>
            <a:r>
              <a:rPr lang="en-US" dirty="0" smtClean="0"/>
              <a:t>They will look up the dimensions of the field</a:t>
            </a:r>
          </a:p>
          <a:p>
            <a:r>
              <a:rPr lang="en-US" dirty="0" smtClean="0"/>
              <a:t>Will find the perimeter and area of the field</a:t>
            </a:r>
          </a:p>
          <a:p>
            <a:r>
              <a:rPr lang="en-US" dirty="0" smtClean="0"/>
              <a:t>Explain how they found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2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2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watch a game</a:t>
            </a:r>
          </a:p>
          <a:p>
            <a:r>
              <a:rPr lang="en-US" dirty="0" smtClean="0"/>
              <a:t>They will be given a sheet to score the game</a:t>
            </a:r>
          </a:p>
          <a:p>
            <a:r>
              <a:rPr lang="en-US" dirty="0" smtClean="0"/>
              <a:t>The teacher will give the </a:t>
            </a:r>
            <a:r>
              <a:rPr lang="en-US" dirty="0" err="1" smtClean="0"/>
              <a:t>studnets</a:t>
            </a:r>
            <a:r>
              <a:rPr lang="en-US" dirty="0" smtClean="0"/>
              <a:t> the correct scoring good to the game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 Game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asked to answer a series of math related question on the scoring guide. </a:t>
            </a:r>
          </a:p>
          <a:p>
            <a:r>
              <a:rPr lang="en-US" dirty="0" smtClean="0"/>
              <a:t>They will turn in both scorecards, the one they did will be graded as completion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3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05" y="775720"/>
            <a:ext cx="4095523" cy="5370150"/>
          </a:xfrm>
        </p:spPr>
      </p:pic>
    </p:spTree>
    <p:extLst>
      <p:ext uri="{BB962C8B-B14F-4D97-AF65-F5344CB8AC3E}">
        <p14:creationId xmlns:p14="http://schemas.microsoft.com/office/powerpoint/2010/main" val="130777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write a paper based on baseball in English class</a:t>
            </a:r>
          </a:p>
          <a:p>
            <a:r>
              <a:rPr lang="en-US" dirty="0" smtClean="0"/>
              <a:t>Paper will be 5-7 paragraphs </a:t>
            </a:r>
          </a:p>
          <a:p>
            <a:r>
              <a:rPr lang="en-US" dirty="0" smtClean="0"/>
              <a:t>Will be given time in math class to complete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2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http://www.youtube.com/watch?v=wBO9XOp1lmQ</a:t>
            </a:r>
          </a:p>
        </p:txBody>
      </p:sp>
    </p:spTree>
    <p:extLst>
      <p:ext uri="{BB962C8B-B14F-4D97-AF65-F5344CB8AC3E}">
        <p14:creationId xmlns:p14="http://schemas.microsoft.com/office/powerpoint/2010/main" val="202326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5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8 week lesson plan with be about baseball/softball</a:t>
            </a:r>
          </a:p>
          <a:p>
            <a:r>
              <a:rPr lang="en-US" dirty="0" smtClean="0"/>
              <a:t>It will align with the English Department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15" y="3010373"/>
            <a:ext cx="4495247" cy="29656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2484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https://www.google.com/search?q=baseball&amp;source=lnms&amp;tbm=isch&amp;sa=X&amp;ei=dldyUtvkLqSayQGQmYGIDA&amp;ved=0CAcQ_AUoAQ&amp;biw=1440&amp;bih=806#facrc=0%3Bbaseball%20player&amp;imgdii=_&amp;imgrc</a:t>
            </a:r>
            <a:r>
              <a:rPr lang="en-US" dirty="0" smtClean="0">
                <a:hlinkClick r:id="rId2"/>
              </a:rPr>
              <a:t>=_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https://www.google.com/search?q=baseball&amp;source=lnms&amp;tbm=isch&amp;sa=X&amp;ei=dldyUtvkLqSayQGQmYGIDA&amp;ved=0CAcQ_AUoAQ&amp;biw=1440&amp;bih=806#facrc=0%3Bbaseball%20field&amp;imgrc</a:t>
            </a:r>
            <a:r>
              <a:rPr lang="en-US" dirty="0" smtClean="0">
                <a:hlinkClick r:id="rId3"/>
              </a:rPr>
              <a:t>=_</a:t>
            </a:r>
            <a:endParaRPr lang="en-US" dirty="0" smtClean="0"/>
          </a:p>
          <a:p>
            <a:r>
              <a:rPr lang="en-US" dirty="0" smtClean="0"/>
              <a:t>Youtube.com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6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goal with this lesson plan is to engage the student in math learning. </a:t>
            </a:r>
          </a:p>
          <a:p>
            <a:pPr marL="0" indent="0">
              <a:buNone/>
            </a:pPr>
            <a:r>
              <a:rPr lang="en-US" dirty="0" smtClean="0"/>
              <a:t>Also to have a one to one computing 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8600303" y="2092411"/>
            <a:ext cx="1738183" cy="14416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12194" y="355348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http://www.youtube.com/watch?v=_</a:t>
            </a:r>
            <a:r>
              <a:rPr lang="en-US" dirty="0" smtClean="0">
                <a:hlinkClick r:id="rId2"/>
              </a:rPr>
              <a:t>71te7nhdXQ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843" y="2773896"/>
            <a:ext cx="5467592" cy="342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5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projects/</a:t>
            </a:r>
            <a:r>
              <a:rPr lang="en-US" dirty="0" err="1" smtClean="0"/>
              <a:t>assingments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two major projects during the 8 weeks</a:t>
            </a:r>
          </a:p>
          <a:p>
            <a:r>
              <a:rPr lang="en-US" dirty="0" smtClean="0"/>
              <a:t>One in the math class</a:t>
            </a:r>
          </a:p>
          <a:p>
            <a:r>
              <a:rPr lang="en-US" dirty="0" smtClean="0"/>
              <a:t>One in English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554" y="1771879"/>
            <a:ext cx="3183802" cy="34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3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 </a:t>
            </a:r>
            <a:r>
              <a:rPr lang="en-US" dirty="0" err="1" smtClean="0"/>
              <a:t>Prezi</a:t>
            </a:r>
            <a:endParaRPr lang="en-US" dirty="0" smtClean="0"/>
          </a:p>
          <a:p>
            <a:r>
              <a:rPr lang="en-US" dirty="0" smtClean="0"/>
              <a:t>Post </a:t>
            </a:r>
            <a:r>
              <a:rPr lang="en-US" dirty="0" err="1" smtClean="0"/>
              <a:t>Prezi</a:t>
            </a:r>
            <a:endParaRPr lang="en-US" dirty="0" smtClean="0"/>
          </a:p>
          <a:p>
            <a:r>
              <a:rPr lang="en-US" dirty="0" smtClean="0"/>
              <a:t>Have the students watch a game and score the game.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1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will have one paper</a:t>
            </a:r>
          </a:p>
          <a:p>
            <a:r>
              <a:rPr lang="en-US" dirty="0" smtClean="0"/>
              <a:t>They will work on this in the English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0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Whiffle ball  </a:t>
            </a:r>
          </a:p>
          <a:p>
            <a:r>
              <a:rPr lang="en-US" dirty="0" smtClean="0"/>
              <a:t>Games</a:t>
            </a:r>
          </a:p>
          <a:p>
            <a:r>
              <a:rPr lang="en-US" dirty="0" smtClean="0"/>
              <a:t>Watch Baseball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4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</a:t>
            </a:r>
            <a:r>
              <a:rPr lang="en-US" dirty="0" err="1" smtClean="0"/>
              <a:t>Prezi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giving four choices to choose from</a:t>
            </a:r>
          </a:p>
          <a:p>
            <a:r>
              <a:rPr lang="en-US" dirty="0" smtClean="0"/>
              <a:t>They will research their chosen topic</a:t>
            </a:r>
          </a:p>
          <a:p>
            <a:r>
              <a:rPr lang="en-US" dirty="0" smtClean="0"/>
              <a:t>Will make 5-7 slide </a:t>
            </a:r>
            <a:r>
              <a:rPr lang="en-US" dirty="0" err="1" smtClean="0"/>
              <a:t>Prezi</a:t>
            </a:r>
            <a:endParaRPr lang="en-US" dirty="0" smtClean="0"/>
          </a:p>
          <a:p>
            <a:r>
              <a:rPr lang="en-US" dirty="0" smtClean="0"/>
              <a:t>Present </a:t>
            </a:r>
            <a:r>
              <a:rPr lang="en-US" dirty="0" err="1" smtClean="0"/>
              <a:t>Prezi</a:t>
            </a:r>
            <a:r>
              <a:rPr lang="en-US" dirty="0" smtClean="0"/>
              <a:t> in </a:t>
            </a:r>
            <a:r>
              <a:rPr lang="en-US" dirty="0" err="1" smtClean="0"/>
              <a:t>classs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5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</TotalTime>
  <Words>289</Words>
  <Application>Microsoft Office PowerPoint</Application>
  <PresentationFormat>Widescreen</PresentationFormat>
  <Paragraphs>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Century Gothic</vt:lpstr>
      <vt:lpstr>Wingdings 3</vt:lpstr>
      <vt:lpstr>Slice</vt:lpstr>
      <vt:lpstr>8 Week Lesson Plan</vt:lpstr>
      <vt:lpstr>Intro</vt:lpstr>
      <vt:lpstr>intro </vt:lpstr>
      <vt:lpstr>INtro</vt:lpstr>
      <vt:lpstr>projects/assingments</vt:lpstr>
      <vt:lpstr>Math project</vt:lpstr>
      <vt:lpstr>English project</vt:lpstr>
      <vt:lpstr>Fun Activities</vt:lpstr>
      <vt:lpstr>Pre Prezi</vt:lpstr>
      <vt:lpstr>Post Prezi</vt:lpstr>
      <vt:lpstr>Example 1</vt:lpstr>
      <vt:lpstr>Example 2</vt:lpstr>
      <vt:lpstr>Example 3</vt:lpstr>
      <vt:lpstr>Baseball Game</vt:lpstr>
      <vt:lpstr>Baseball Game Cont…</vt:lpstr>
      <vt:lpstr>PowerPoint Presentation</vt:lpstr>
      <vt:lpstr>English paper</vt:lpstr>
      <vt:lpstr>Funny</vt:lpstr>
      <vt:lpstr>The End</vt:lpstr>
      <vt:lpstr>Links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Week Lesson Plan</dc:title>
  <dc:creator>Yuengel, Ryan S.</dc:creator>
  <cp:lastModifiedBy>Yuengel, Ryan S.</cp:lastModifiedBy>
  <cp:revision>10</cp:revision>
  <dcterms:created xsi:type="dcterms:W3CDTF">2013-10-17T13:33:56Z</dcterms:created>
  <dcterms:modified xsi:type="dcterms:W3CDTF">2013-12-03T15:32:53Z</dcterms:modified>
</cp:coreProperties>
</file>